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78" r:id="rId4"/>
    <p:sldId id="259" r:id="rId5"/>
    <p:sldId id="288" r:id="rId6"/>
    <p:sldId id="279" r:id="rId7"/>
    <p:sldId id="280" r:id="rId8"/>
    <p:sldId id="281" r:id="rId9"/>
    <p:sldId id="282" r:id="rId10"/>
    <p:sldId id="283" r:id="rId11"/>
    <p:sldId id="286" r:id="rId12"/>
    <p:sldId id="293" r:id="rId13"/>
    <p:sldId id="284" r:id="rId14"/>
    <p:sldId id="285" r:id="rId15"/>
    <p:sldId id="287" r:id="rId16"/>
    <p:sldId id="290" r:id="rId17"/>
    <p:sldId id="291" r:id="rId18"/>
    <p:sldId id="294" r:id="rId19"/>
    <p:sldId id="289" r:id="rId20"/>
    <p:sldId id="292" r:id="rId21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6" autoAdjust="0"/>
    <p:restoredTop sz="89973" autoAdjust="0"/>
  </p:normalViewPr>
  <p:slideViewPr>
    <p:cSldViewPr snapToGrid="0">
      <p:cViewPr>
        <p:scale>
          <a:sx n="110" d="100"/>
          <a:sy n="110" d="100"/>
        </p:scale>
        <p:origin x="1416" y="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36150"/>
            <a:ext cx="9171757" cy="5197938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all" spc="-113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lounaispaikka.fi/" TargetMode="External"/><Relationship Id="rId6" Type="http://schemas.openxmlformats.org/officeDocument/2006/relationships/hyperlink" Target="https://extranet.liikennevirasto.fi/extranet/web/public/latauspalvelu" TargetMode="External"/><Relationship Id="rId7" Type="http://schemas.openxmlformats.org/officeDocument/2006/relationships/hyperlink" Target="https://www.lupapiste.fi/" TargetMode="External"/><Relationship Id="rId8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mo.locationframework.e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jpeg"/><Relationship Id="rId28" Type="http://schemas.openxmlformats.org/officeDocument/2006/relationships/image" Target="../media/image32.png"/><Relationship Id="rId29" Type="http://schemas.openxmlformats.org/officeDocument/2006/relationships/image" Target="../media/image3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3000" b="1" dirty="0" err="1"/>
              <a:t>Kickstart</a:t>
            </a:r>
            <a:r>
              <a:rPr lang="fi-FI" sz="3000" b="1" dirty="0"/>
              <a:t> </a:t>
            </a:r>
            <a:r>
              <a:rPr lang="fi-FI" sz="3000" b="1" dirty="0" err="1"/>
              <a:t>your</a:t>
            </a:r>
            <a:r>
              <a:rPr lang="fi-FI" sz="3000" b="1" dirty="0"/>
              <a:t> </a:t>
            </a:r>
            <a:r>
              <a:rPr lang="fi-FI" sz="3000" b="1" dirty="0" err="1"/>
              <a:t>web</a:t>
            </a:r>
            <a:r>
              <a:rPr lang="fi-FI" sz="3000" b="1" dirty="0"/>
              <a:t> </a:t>
            </a:r>
            <a:r>
              <a:rPr lang="fi-FI" sz="3000" b="1" dirty="0" err="1"/>
              <a:t>map</a:t>
            </a:r>
            <a:r>
              <a:rPr lang="fi-FI" sz="3000" b="1" dirty="0"/>
              <a:t> </a:t>
            </a:r>
            <a:r>
              <a:rPr lang="fi-FI" sz="3000" b="1" dirty="0" err="1"/>
              <a:t>app</a:t>
            </a:r>
            <a:r>
              <a:rPr lang="fi-FI" sz="3000" b="1" dirty="0"/>
              <a:t>!</a:t>
            </a:r>
            <a:endParaRPr lang="fi-FI" sz="3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1800" i="1" dirty="0"/>
              <a:t>Sami Mäkinen, NLS Finland</a:t>
            </a:r>
          </a:p>
          <a:p>
            <a:r>
              <a:rPr lang="fi-FI" sz="1800" dirty="0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MapModulePlugin.MarkerVisibilityRequest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/>
          </a:p>
          <a:p>
            <a:pPr lvl="1"/>
            <a:r>
              <a:rPr lang="en-US" dirty="0" err="1" smtClean="0"/>
              <a:t>MarkerClickEvent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19100"/>
            <a:ext cx="6515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r>
              <a:rPr lang="en-US" dirty="0" smtClean="0"/>
              <a:t>Requests</a:t>
            </a:r>
            <a:endParaRPr lang="en-US" dirty="0" smtClean="0"/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InfoBox.InfoBoxEvent</a:t>
            </a:r>
            <a:endParaRPr lang="en-US" dirty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sendUIEvent</a:t>
            </a:r>
            <a:r>
              <a:rPr lang="en-US" dirty="0" smtClean="0"/>
              <a:t>() and </a:t>
            </a:r>
            <a:r>
              <a:rPr lang="en-US" dirty="0" err="1" smtClean="0"/>
              <a:t>getPixelMeasuresInScale</a:t>
            </a:r>
            <a:r>
              <a:rPr lang="en-US" dirty="0" smtClean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 smtClean="0"/>
              <a:t>DrawTools.StopDrawingRequest</a:t>
            </a:r>
            <a:endParaRPr lang="en-US" dirty="0" smtClean="0"/>
          </a:p>
          <a:p>
            <a:r>
              <a:rPr lang="en-US" dirty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MapModulePlugin.AddFeaturesToMapRequest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MapModulePlugin.RemoveFeaturesFromMapRequest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MapModulePlugin.ZoomToFeaturesRequest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FeatureEvent</a:t>
            </a:r>
            <a:r>
              <a:rPr lang="en-US" dirty="0" smtClean="0"/>
              <a:t> (add, remove, click)</a:t>
            </a:r>
          </a:p>
          <a:p>
            <a:r>
              <a:rPr lang="en-US" dirty="0" smtClean="0"/>
              <a:t>Function</a:t>
            </a:r>
          </a:p>
          <a:p>
            <a:pPr lvl="1"/>
            <a:r>
              <a:rPr lang="en-US" dirty="0" err="1" smtClean="0"/>
              <a:t>getFeatures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 smtClean="0"/>
              <a:t>OpenStreetMap</a:t>
            </a:r>
            <a:r>
              <a:rPr lang="en-US" dirty="0" smtClean="0"/>
              <a:t> </a:t>
            </a:r>
            <a:r>
              <a:rPr lang="en-US" dirty="0"/>
              <a:t>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/>
              <a:t>Open311 </a:t>
            </a:r>
            <a:r>
              <a:rPr lang="en-US" dirty="0" smtClean="0"/>
              <a:t>-&gt; </a:t>
            </a:r>
            <a:r>
              <a:rPr lang="en-US" dirty="0"/>
              <a:t>feedback related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Extendable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6" y="381965"/>
            <a:ext cx="5668369" cy="41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</a:t>
            </a:r>
            <a:r>
              <a:rPr lang="fi-FI" altLang="fi-FI" dirty="0" err="1" smtClean="0"/>
              <a:t>eGovernment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4"/>
              </a:rPr>
              <a:t>services</a:t>
            </a:r>
            <a:endParaRPr lang="fi-FI" altLang="fi-FI" dirty="0" smtClean="0"/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endParaRPr lang="fi-FI" altLang="fi-FI" dirty="0"/>
          </a:p>
          <a:p>
            <a:r>
              <a:rPr lang="fi-FI" altLang="fi-FI" dirty="0" smtClean="0"/>
              <a:t>City of Tampere</a:t>
            </a:r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5"/>
              </a:rPr>
              <a:t>Regional </a:t>
            </a:r>
            <a:r>
              <a:rPr lang="fi-FI" altLang="fi-FI" dirty="0" err="1" smtClean="0">
                <a:hlinkClick r:id="rId5"/>
              </a:rPr>
              <a:t>Council</a:t>
            </a:r>
            <a:r>
              <a:rPr lang="fi-FI" altLang="fi-FI" dirty="0" smtClean="0">
                <a:hlinkClick r:id="rId5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6"/>
              </a:rPr>
              <a:t>data </a:t>
            </a:r>
            <a:r>
              <a:rPr lang="fi-FI" altLang="fi-FI" dirty="0" err="1">
                <a:hlinkClick r:id="rId6"/>
              </a:rPr>
              <a:t>download</a:t>
            </a:r>
            <a:r>
              <a:rPr lang="fi-FI" altLang="fi-FI" dirty="0">
                <a:hlinkClick r:id="rId6"/>
              </a:rPr>
              <a:t> </a:t>
            </a:r>
            <a:r>
              <a:rPr lang="fi-FI" altLang="fi-FI" dirty="0" err="1">
                <a:hlinkClick r:id="rId6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7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8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 smtClean="0"/>
              <a:t>service</a:t>
            </a:r>
            <a:endParaRPr lang="fi-FI" altLang="fi-FI" dirty="0" smtClean="0"/>
          </a:p>
          <a:p>
            <a:r>
              <a:rPr lang="fi-FI" altLang="fi-FI" dirty="0" err="1" smtClean="0"/>
              <a:t>Iceland</a:t>
            </a:r>
            <a:r>
              <a:rPr lang="fi-FI" altLang="fi-FI" dirty="0" smtClean="0"/>
              <a:t>, </a:t>
            </a:r>
            <a:r>
              <a:rPr lang="fi-FI" altLang="fi-FI" dirty="0" err="1" smtClean="0"/>
              <a:t>launching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later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this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year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4" y="2790390"/>
            <a:ext cx="3657600" cy="2057984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48083"/>
            <a:ext cx="7373257" cy="4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! </a:t>
            </a:r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 smtClean="0"/>
              <a:t>nls-oskari</a:t>
            </a:r>
            <a:endParaRPr lang="fi-FI" altLang="fi-FI" sz="405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/>
              <a:t>  </a:t>
            </a:r>
            <a:r>
              <a:rPr lang="fi-FI" altLang="fi-FI" sz="4050" dirty="0" err="1"/>
              <a:t>o</a:t>
            </a:r>
            <a:r>
              <a:rPr lang="fi-FI" altLang="fi-FI" sz="4050" dirty="0" err="1" smtClean="0"/>
              <a:t>skari_org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smtClean="0"/>
              <a:t>             http</a:t>
            </a:r>
            <a:r>
              <a:rPr lang="fi-FI" altLang="fi-FI" sz="4050" dirty="0"/>
              <a:t>://</a:t>
            </a:r>
            <a:r>
              <a:rPr lang="fi-FI" altLang="fi-FI" sz="4050" dirty="0" err="1" smtClean="0"/>
              <a:t>oskari.org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/>
              <a:t>https</a:t>
            </a:r>
            <a:r>
              <a:rPr lang="fi-FI" altLang="fi-FI" sz="4050" dirty="0"/>
              <a:t>://</a:t>
            </a:r>
            <a:r>
              <a:rPr lang="fi-FI" altLang="fi-FI" sz="4050" dirty="0" err="1"/>
              <a:t>github.com</a:t>
            </a:r>
            <a:r>
              <a:rPr lang="fi-FI" altLang="fi-FI" sz="4050" dirty="0"/>
              <a:t>/</a:t>
            </a:r>
            <a:r>
              <a:rPr lang="fi-FI" altLang="fi-FI" sz="4050" dirty="0" err="1"/>
              <a:t>ZakarFin</a:t>
            </a:r>
            <a:r>
              <a:rPr lang="fi-FI" altLang="fi-FI" sz="4050" dirty="0"/>
              <a:t>/foss4g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0" y="1063229"/>
            <a:ext cx="1118038" cy="92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54" y="1853572"/>
            <a:ext cx="979823" cy="979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0" y="2782941"/>
            <a:ext cx="795838" cy="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63229"/>
            <a:ext cx="4061153" cy="3394472"/>
          </a:xfrm>
        </p:spPr>
      </p:pic>
      <p:sp>
        <p:nvSpPr>
          <p:cNvPr id="7" name="Oval 6"/>
          <p:cNvSpPr/>
          <p:nvPr/>
        </p:nvSpPr>
        <p:spPr>
          <a:xfrm>
            <a:off x="1591733" y="2260599"/>
            <a:ext cx="2624667" cy="660401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78" y="1063229"/>
            <a:ext cx="2664422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238847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smtClean="0"/>
              <a:t>– </a:t>
            </a:r>
            <a:r>
              <a:rPr lang="fi-FI" dirty="0" err="1" smtClean="0"/>
              <a:t>integrates</a:t>
            </a:r>
            <a:r>
              <a:rPr lang="fi-FI" dirty="0" smtClean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Extensible</a:t>
            </a:r>
            <a:r>
              <a:rPr lang="fi-FI" dirty="0" smtClean="0"/>
              <a:t> </a:t>
            </a:r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/>
              <a:t>frontend</a:t>
            </a:r>
            <a:r>
              <a:rPr lang="fi-FI" dirty="0"/>
              <a:t> - </a:t>
            </a:r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apps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261533" y="101601"/>
            <a:ext cx="6443134" cy="5041899"/>
            <a:chOff x="2858814" y="1382643"/>
            <a:chExt cx="6032938" cy="5207343"/>
          </a:xfrm>
        </p:grpSpPr>
        <p:sp>
          <p:nvSpPr>
            <p:cNvPr id="4" name="Ellipsi 4"/>
            <p:cNvSpPr/>
            <p:nvPr/>
          </p:nvSpPr>
          <p:spPr>
            <a:xfrm>
              <a:off x="2858814" y="1702676"/>
              <a:ext cx="6032938" cy="488731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1350"/>
            </a:p>
          </p:txBody>
        </p:sp>
        <p:pic>
          <p:nvPicPr>
            <p:cNvPr id="5" name="Kuva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4" y="1382643"/>
              <a:ext cx="1480151" cy="6400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kstiruutu 5"/>
            <p:cNvSpPr txBox="1"/>
            <p:nvPr/>
          </p:nvSpPr>
          <p:spPr>
            <a:xfrm>
              <a:off x="4388117" y="2101905"/>
              <a:ext cx="3441720" cy="429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2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OSKARI NETWORK</a:t>
              </a:r>
            </a:p>
          </p:txBody>
        </p:sp>
        <p:pic>
          <p:nvPicPr>
            <p:cNvPr id="7" name="Picture 14" descr="Etusiv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65" y="2810588"/>
              <a:ext cx="1291872" cy="404042"/>
            </a:xfrm>
            <a:prstGeom prst="rect">
              <a:avLst/>
            </a:prstGeom>
            <a:solidFill>
              <a:srgbClr val="375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s://tietopalvelut.kauppalehti.fi/img/yrityslogot/tilastokesku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2844644"/>
              <a:ext cx="1143820" cy="315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http://www.deeper.fi/old/images/stories/logos/asiakkuudet_tampereenkaupunki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542" y="3423266"/>
              <a:ext cx="838964" cy="838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Turk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52"/>
            <a:stretch>
              <a:fillRect/>
            </a:stretch>
          </p:blipFill>
          <p:spPr bwMode="auto">
            <a:xfrm>
              <a:off x="4387576" y="3357053"/>
              <a:ext cx="1056783" cy="46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 descr="http://euoffice.it.helsinki.fi/wp-content/uploads/2013/04/HK_Fin_RGB_png_4929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947" r="14999" b="29938"/>
            <a:stretch>
              <a:fillRect/>
            </a:stretch>
          </p:blipFill>
          <p:spPr bwMode="auto">
            <a:xfrm>
              <a:off x="4375260" y="3955937"/>
              <a:ext cx="1753291" cy="48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Kuva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0077" y="3296176"/>
              <a:ext cx="784228" cy="734364"/>
            </a:xfrm>
            <a:prstGeom prst="rect">
              <a:avLst/>
            </a:prstGeom>
          </p:spPr>
        </p:pic>
        <p:pic>
          <p:nvPicPr>
            <p:cNvPr id="13" name="Kuva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646" y="2648092"/>
              <a:ext cx="862186" cy="61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GT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173" y="2737684"/>
              <a:ext cx="429898" cy="61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http://www.kokemaenjoki.net/media/images/lounaispaikka_is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906" y="3472335"/>
              <a:ext cx="1647716" cy="38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 descr="http://www.lut.fi/lut-6.1-theme/images/lut/lut_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27" y="4002016"/>
              <a:ext cx="1420549" cy="439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745" y="5706405"/>
              <a:ext cx="516880" cy="55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www.valtiolle.fi/valtiolle/fi/02_tutustu_tyonantajiin/Aluehallintovirastot_AVI/AVI_web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023" y="4489583"/>
              <a:ext cx="1486877" cy="40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4430786"/>
              <a:ext cx="987581" cy="48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 descr="Gofor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589" y="4564171"/>
              <a:ext cx="1234503" cy="40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It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669" y="4986112"/>
              <a:ext cx="1308231" cy="31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2" descr="Paikkatietokonsulti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5045848"/>
              <a:ext cx="2035245" cy="24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http://www.xample.ch/wp-content/uploads/2013/03/karttakesku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35072" r="17827" b="37650"/>
            <a:stretch>
              <a:fillRect/>
            </a:stretch>
          </p:blipFill>
          <p:spPr bwMode="auto">
            <a:xfrm>
              <a:off x="6911145" y="5044885"/>
              <a:ext cx="1404144" cy="25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8" descr="http://leanentrepreneur.co/wp-content/uploads/2012/12/Reaktor-log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" t="30240" r="6761" b="34480"/>
            <a:stretch>
              <a:fillRect/>
            </a:stretch>
          </p:blipFill>
          <p:spPr bwMode="auto">
            <a:xfrm>
              <a:off x="3842877" y="5380404"/>
              <a:ext cx="1149537" cy="230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6" descr="http://www.taloussanomat.fi/img.php?f=Dimenteq_Logo.jpg&amp;w=80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5337555"/>
              <a:ext cx="1368743" cy="30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4" descr="http://www.sito.fi/media/sito_logo_large1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6" t="36877" r="6270" b="35464"/>
            <a:stretch>
              <a:fillRect/>
            </a:stretch>
          </p:blipFill>
          <p:spPr bwMode="auto">
            <a:xfrm>
              <a:off x="6658269" y="5368477"/>
              <a:ext cx="850173" cy="268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 descr="https://lh6.googleusercontent.com/-5XbIjVR_Tvc/UmeeXXE1SDI/AAAAAAAAAA8/KaO3m7WEVME/s0/sc5logo-rgb-med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15" y="2921053"/>
              <a:ext cx="40364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 descr="Home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601" y="4589572"/>
              <a:ext cx="740175" cy="5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 descr="http://www.spatineo.com/wp-content/themes/spatineo/images/spatineo-logo-pieni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784" y="5706927"/>
              <a:ext cx="1105666" cy="22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 descr="http://kiloe.cdn.geniem.com/content/themes/kilosoft/img/logo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36" y="5706405"/>
              <a:ext cx="1167084" cy="1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2" descr="http://portal.liikennevirasto.fi/portal/pls/portal/docs/1/13368001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895" y="3982137"/>
              <a:ext cx="474304" cy="54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 descr="Trafi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78" y="5987681"/>
              <a:ext cx="983920" cy="28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 descr="Museovirasto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252" y="6021423"/>
              <a:ext cx="725251" cy="38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81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910828"/>
            <a:ext cx="5571674" cy="39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82838"/>
            <a:ext cx="6172200" cy="185016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Include JS-lib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23924</TotalTime>
  <Words>353</Words>
  <Application>Microsoft Macintosh PowerPoint</Application>
  <PresentationFormat>On-screen Show (16:9)</PresentationFormat>
  <Paragraphs>117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PowerPoint Presentation</vt:lpstr>
      <vt:lpstr>Publishing a MAP</vt:lpstr>
      <vt:lpstr>Publishing a MAP</vt:lpstr>
      <vt:lpstr>InteractiON</vt:lpstr>
      <vt:lpstr>Connect to map</vt:lpstr>
      <vt:lpstr>Location</vt:lpstr>
      <vt:lpstr>Markers</vt:lpstr>
      <vt:lpstr>PowerPoint Presentation</vt:lpstr>
      <vt:lpstr>Layers</vt:lpstr>
      <vt:lpstr>UI</vt:lpstr>
      <vt:lpstr>Drawing</vt:lpstr>
      <vt:lpstr>Features</vt:lpstr>
      <vt:lpstr>And More</vt:lpstr>
      <vt:lpstr>PowerPoint Presentation</vt:lpstr>
      <vt:lpstr>Users of Oskari</vt:lpstr>
      <vt:lpstr>Thank you! Questions?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211</cp:revision>
  <dcterms:created xsi:type="dcterms:W3CDTF">2015-09-07T06:38:45Z</dcterms:created>
  <dcterms:modified xsi:type="dcterms:W3CDTF">2016-08-21T16:09:44Z</dcterms:modified>
</cp:coreProperties>
</file>